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나눔스퀘어 네오 OTF Bold" panose="020B0600000101010101" charset="-127"/>
      <p:bold r:id="rId13"/>
    </p:embeddedFont>
    <p:embeddedFont>
      <p:font typeface="나눔스퀘어 네오 OTF ExtraBold" panose="020B0600000101010101" charset="-127"/>
      <p:bold r:id="rId14"/>
    </p:embeddedFont>
    <p:embeddedFont>
      <p:font typeface="나눔스퀘어 네오 OTF Regular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에스코어 드림 2 ExtraLight" panose="020B0203030302020204" pitchFamily="34" charset="-127"/>
      <p:regular r:id="rId18"/>
    </p:embeddedFont>
    <p:embeddedFont>
      <p:font typeface="에스코어 드림 3 Light" panose="020B0303030302020204" pitchFamily="34" charset="-127"/>
      <p:regular r:id="rId19"/>
    </p:embeddedFont>
    <p:embeddedFont>
      <p:font typeface="에스코어 드림 4 Regular" panose="020B0503030302020204" pitchFamily="34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FA8"/>
    <a:srgbClr val="729FC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3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3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9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6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1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55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2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1152C4-783F-32D9-C002-6FAE950D7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30" y="5560173"/>
            <a:ext cx="1356948" cy="8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6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9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3C503-C6B7-48D0-AF91-0DA00FA162B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D05FC-B4CA-4350-B7A6-4E72C93E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8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17" y="1106691"/>
            <a:ext cx="5081437" cy="3302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4394" y="4811283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관통 프로젝트 발표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410666" y="4606184"/>
            <a:ext cx="52703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8106" y="541649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조현우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이재민</a:t>
            </a:r>
          </a:p>
        </p:txBody>
      </p:sp>
    </p:spTree>
    <p:extLst>
      <p:ext uri="{BB962C8B-B14F-4D97-AF65-F5344CB8AC3E}">
        <p14:creationId xmlns:p14="http://schemas.microsoft.com/office/powerpoint/2010/main" val="912338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CFDBE-185E-B3D7-110C-D5BBF249DE86}"/>
              </a:ext>
            </a:extLst>
          </p:cNvPr>
          <p:cNvSpPr txBox="1"/>
          <p:nvPr/>
        </p:nvSpPr>
        <p:spPr>
          <a:xfrm>
            <a:off x="4863130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후기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CCB0F8-B321-F705-DFE9-B6B238CFAF0A}"/>
              </a:ext>
            </a:extLst>
          </p:cNvPr>
          <p:cNvSpPr/>
          <p:nvPr/>
        </p:nvSpPr>
        <p:spPr>
          <a:xfrm>
            <a:off x="2651760" y="1534160"/>
            <a:ext cx="6888480" cy="18948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9216AE-D804-851B-50B8-D7D40FDF7A47}"/>
              </a:ext>
            </a:extLst>
          </p:cNvPr>
          <p:cNvSpPr/>
          <p:nvPr/>
        </p:nvSpPr>
        <p:spPr>
          <a:xfrm>
            <a:off x="2651760" y="3656702"/>
            <a:ext cx="6888480" cy="18948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66B84-2062-0DE7-C974-59C6BD526F35}"/>
              </a:ext>
            </a:extLst>
          </p:cNvPr>
          <p:cNvSpPr txBox="1"/>
          <p:nvPr/>
        </p:nvSpPr>
        <p:spPr>
          <a:xfrm>
            <a:off x="5674250" y="162700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OTF ExtraBold" panose="020B0600000101010101" charset="-127"/>
                <a:ea typeface="나눔스퀘어 네오 OTF ExtraBold" panose="020B0600000101010101" charset="-127"/>
              </a:rPr>
              <a:t>조현우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04BB8-1748-B04F-7C9B-EAC9990D0DD7}"/>
              </a:ext>
            </a:extLst>
          </p:cNvPr>
          <p:cNvSpPr txBox="1"/>
          <p:nvPr/>
        </p:nvSpPr>
        <p:spPr>
          <a:xfrm>
            <a:off x="5674250" y="37648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OTF ExtraBold" panose="020B0600000101010101" charset="-127"/>
                <a:ea typeface="나눔스퀘어 네오 OTF ExtraBold" panose="020B0600000101010101" charset="-127"/>
              </a:rPr>
              <a:t>이재민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728D5-A72B-EDCA-7894-53DD53DF7498}"/>
              </a:ext>
            </a:extLst>
          </p:cNvPr>
          <p:cNvSpPr txBox="1"/>
          <p:nvPr/>
        </p:nvSpPr>
        <p:spPr>
          <a:xfrm>
            <a:off x="3291386" y="2157856"/>
            <a:ext cx="5609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막연하게만 생각해왔던 프론트와 </a:t>
            </a:r>
            <a:r>
              <a:rPr lang="ko-KR" altLang="en-US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백엔드의</a:t>
            </a:r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협업을 직접</a:t>
            </a:r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경험해보면서 실무적 능력을 키워가는 계기가 되었고</a:t>
            </a:r>
            <a:r>
              <a:rPr lang="en-US" altLang="ko-KR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 과정 자체의 즐거움을 알게 되었음</a:t>
            </a:r>
          </a:p>
        </p:txBody>
      </p:sp>
    </p:spTree>
    <p:extLst>
      <p:ext uri="{BB962C8B-B14F-4D97-AF65-F5344CB8AC3E}">
        <p14:creationId xmlns:p14="http://schemas.microsoft.com/office/powerpoint/2010/main" val="182951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3B3B540F-171F-481B-6CBD-B3FCC820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869" y="1325067"/>
            <a:ext cx="4330262" cy="2814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C55DE-9670-DD31-1386-9E1057CBEF1D}"/>
              </a:ext>
            </a:extLst>
          </p:cNvPr>
          <p:cNvSpPr txBox="1"/>
          <p:nvPr/>
        </p:nvSpPr>
        <p:spPr>
          <a:xfrm>
            <a:off x="4665159" y="4452182"/>
            <a:ext cx="28616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gradFill>
                  <a:gsLst>
                    <a:gs pos="0">
                      <a:srgbClr val="729FCF"/>
                    </a:gs>
                    <a:gs pos="100000">
                      <a:srgbClr val="AD7FA8"/>
                    </a:gs>
                  </a:gsLst>
                  <a:lin ang="18000000" scaled="0"/>
                </a:gradFill>
                <a:latin typeface="나눔스퀘어 네오 OTF ExtraBold" panose="020B0600000101010101" charset="-127"/>
                <a:ea typeface="나눔스퀘어 네오 OTF ExtraBold" panose="020B0600000101010101" charset="-127"/>
              </a:rPr>
              <a:t>감사합니다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876911-4081-C901-E373-DF987B0083C1}"/>
              </a:ext>
            </a:extLst>
          </p:cNvPr>
          <p:cNvCxnSpPr/>
          <p:nvPr/>
        </p:nvCxnSpPr>
        <p:spPr>
          <a:xfrm>
            <a:off x="3410666" y="4360242"/>
            <a:ext cx="5270339" cy="0"/>
          </a:xfrm>
          <a:prstGeom prst="line">
            <a:avLst/>
          </a:prstGeom>
          <a:ln w="76200">
            <a:gradFill>
              <a:gsLst>
                <a:gs pos="0">
                  <a:srgbClr val="E7E6E6"/>
                </a:gs>
                <a:gs pos="21000">
                  <a:srgbClr val="729FCF"/>
                </a:gs>
                <a:gs pos="83000">
                  <a:srgbClr val="AD7FA8"/>
                </a:gs>
                <a:gs pos="100000">
                  <a:srgbClr val="E7E6E6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91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6073" y="897353"/>
            <a:ext cx="1643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목차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273425" y="829994"/>
            <a:ext cx="0" cy="537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7674" y="1030092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기획 배경 및 목표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7673" y="196632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결과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9534" y="2437902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개발 환경 </a:t>
            </a:r>
            <a:r>
              <a:rPr lang="en-US" altLang="ko-KR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 </a:t>
            </a:r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시스템 구조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59534" y="3072670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적용 패턴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7673" y="395843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기대효과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7673" y="4799340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후기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4078565" y="2480766"/>
            <a:ext cx="0" cy="822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3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0565" y="537017"/>
            <a:ext cx="4350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기획 배경 및 목표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C591FD-FC6A-244E-3FD8-4DADE0BDA7B3}"/>
              </a:ext>
            </a:extLst>
          </p:cNvPr>
          <p:cNvGrpSpPr/>
          <p:nvPr/>
        </p:nvGrpSpPr>
        <p:grpSpPr>
          <a:xfrm>
            <a:off x="4744867" y="4430923"/>
            <a:ext cx="2702266" cy="914400"/>
            <a:chOff x="5300554" y="4430923"/>
            <a:chExt cx="2702266" cy="914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68FC55-A487-F704-1342-01314A9A78B5}"/>
                </a:ext>
              </a:extLst>
            </p:cNvPr>
            <p:cNvSpPr txBox="1"/>
            <p:nvPr/>
          </p:nvSpPr>
          <p:spPr>
            <a:xfrm>
              <a:off x="6048438" y="4596488"/>
              <a:ext cx="1954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커뮤니티</a:t>
              </a:r>
            </a:p>
          </p:txBody>
        </p:sp>
        <p:pic>
          <p:nvPicPr>
            <p:cNvPr id="8" name="그래픽 7" descr="셀 타워 윤곽선">
              <a:extLst>
                <a:ext uri="{FF2B5EF4-FFF2-40B4-BE49-F238E27FC236}">
                  <a16:creationId xmlns:a16="http://schemas.microsoft.com/office/drawing/2014/main" id="{A6C77A10-4D96-D41B-7B60-1DAE7C28D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0554" y="4430923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A2004-15BD-327A-33A2-7C14A9D1F4AF}"/>
              </a:ext>
            </a:extLst>
          </p:cNvPr>
          <p:cNvGrpSpPr/>
          <p:nvPr/>
        </p:nvGrpSpPr>
        <p:grpSpPr>
          <a:xfrm>
            <a:off x="4405608" y="2152713"/>
            <a:ext cx="3380784" cy="914400"/>
            <a:chOff x="3619621" y="2152713"/>
            <a:chExt cx="3380784" cy="9144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F97A01F-6E19-0A9A-5E0E-F9EE090346D7}"/>
                </a:ext>
              </a:extLst>
            </p:cNvPr>
            <p:cNvSpPr txBox="1"/>
            <p:nvPr/>
          </p:nvSpPr>
          <p:spPr>
            <a:xfrm>
              <a:off x="3619621" y="2341944"/>
              <a:ext cx="2529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여행지 검색</a:t>
              </a:r>
            </a:p>
          </p:txBody>
        </p:sp>
        <p:pic>
          <p:nvPicPr>
            <p:cNvPr id="12" name="그래픽 11" descr="돋보기 윤곽선">
              <a:extLst>
                <a:ext uri="{FF2B5EF4-FFF2-40B4-BE49-F238E27FC236}">
                  <a16:creationId xmlns:a16="http://schemas.microsoft.com/office/drawing/2014/main" id="{E805A8E5-6B33-4965-FDDF-93C58AB3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86005" y="2152713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그래픽 5" descr="추가 윤곽선">
            <a:extLst>
              <a:ext uri="{FF2B5EF4-FFF2-40B4-BE49-F238E27FC236}">
                <a16:creationId xmlns:a16="http://schemas.microsoft.com/office/drawing/2014/main" id="{DB6ECF29-91BA-7EB3-185A-2B445280C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3252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5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91B69-6F92-258F-856F-83ACB1EC58D8}"/>
              </a:ext>
            </a:extLst>
          </p:cNvPr>
          <p:cNvSpPr txBox="1"/>
          <p:nvPr/>
        </p:nvSpPr>
        <p:spPr>
          <a:xfrm>
            <a:off x="3920565" y="537017"/>
            <a:ext cx="4350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02113-FCE7-A331-EEDC-A862D5547BC5}"/>
              </a:ext>
            </a:extLst>
          </p:cNvPr>
          <p:cNvSpPr txBox="1"/>
          <p:nvPr/>
        </p:nvSpPr>
        <p:spPr>
          <a:xfrm>
            <a:off x="4647526" y="1306458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Usecase</a:t>
            </a:r>
            <a:r>
              <a:rPr lang="en-US" altLang="ko-KR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Diagram</a:t>
            </a:r>
          </a:p>
        </p:txBody>
      </p:sp>
      <p:pic>
        <p:nvPicPr>
          <p:cNvPr id="10" name="그림 9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9108B167-744C-A55D-3EA1-C5CB3489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738" y="2271921"/>
            <a:ext cx="5908524" cy="32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7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DA4DD-65D2-055C-8E28-2BFF6A8EFC23}"/>
              </a:ext>
            </a:extLst>
          </p:cNvPr>
          <p:cNvSpPr txBox="1"/>
          <p:nvPr/>
        </p:nvSpPr>
        <p:spPr>
          <a:xfrm>
            <a:off x="5382503" y="130645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개발 환경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693E6D-E5A1-A03A-6D6D-3874E605544A}"/>
              </a:ext>
            </a:extLst>
          </p:cNvPr>
          <p:cNvGrpSpPr/>
          <p:nvPr/>
        </p:nvGrpSpPr>
        <p:grpSpPr>
          <a:xfrm>
            <a:off x="5115148" y="1896741"/>
            <a:ext cx="2075969" cy="1043040"/>
            <a:chOff x="2375387" y="3186710"/>
            <a:chExt cx="1488846" cy="748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2AEFF7-541F-6F6A-E8C1-5B8F0484D33A}"/>
                </a:ext>
              </a:extLst>
            </p:cNvPr>
            <p:cNvSpPr txBox="1"/>
            <p:nvPr/>
          </p:nvSpPr>
          <p:spPr>
            <a:xfrm>
              <a:off x="2881146" y="3186710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OS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28" name="Picture 4" descr="Windows logo - 2021-present (blue)">
              <a:extLst>
                <a:ext uri="{FF2B5EF4-FFF2-40B4-BE49-F238E27FC236}">
                  <a16:creationId xmlns:a16="http://schemas.microsoft.com/office/drawing/2014/main" id="{EE064CFD-67AE-6F00-9C6B-9FA0D7068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475" y="3429000"/>
              <a:ext cx="505758" cy="50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indows logo - 2012-2021 (blue)">
              <a:extLst>
                <a:ext uri="{FF2B5EF4-FFF2-40B4-BE49-F238E27FC236}">
                  <a16:creationId xmlns:a16="http://schemas.microsoft.com/office/drawing/2014/main" id="{DDE3657F-AEA2-53C3-4848-444BE21F4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387" y="3429000"/>
              <a:ext cx="505759" cy="50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0E18D8-DB14-F082-A6D7-6743FD3B0C73}"/>
                </a:ext>
              </a:extLst>
            </p:cNvPr>
            <p:cNvCxnSpPr>
              <a:cxnSpLocks/>
            </p:cNvCxnSpPr>
            <p:nvPr/>
          </p:nvCxnSpPr>
          <p:spPr>
            <a:xfrm>
              <a:off x="3130793" y="3438434"/>
              <a:ext cx="0" cy="486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379B55-C32A-ACBA-02C5-EFB760905595}"/>
              </a:ext>
            </a:extLst>
          </p:cNvPr>
          <p:cNvGrpSpPr/>
          <p:nvPr/>
        </p:nvGrpSpPr>
        <p:grpSpPr>
          <a:xfrm>
            <a:off x="5069670" y="3249054"/>
            <a:ext cx="2178109" cy="1051454"/>
            <a:chOff x="4821779" y="3162586"/>
            <a:chExt cx="1562099" cy="7540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62A9A-0DD9-327F-27E2-934B01232F37}"/>
                </a:ext>
              </a:extLst>
            </p:cNvPr>
            <p:cNvSpPr txBox="1"/>
            <p:nvPr/>
          </p:nvSpPr>
          <p:spPr>
            <a:xfrm>
              <a:off x="5334968" y="316258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IDE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EB96A2E-D89A-780C-7C99-26C6C5548F4B}"/>
                </a:ext>
              </a:extLst>
            </p:cNvPr>
            <p:cNvCxnSpPr>
              <a:cxnSpLocks/>
            </p:cNvCxnSpPr>
            <p:nvPr/>
          </p:nvCxnSpPr>
          <p:spPr>
            <a:xfrm>
              <a:off x="5602829" y="3413471"/>
              <a:ext cx="0" cy="486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2" name="Picture 8" descr="undefined">
              <a:extLst>
                <a:ext uri="{FF2B5EF4-FFF2-40B4-BE49-F238E27FC236}">
                  <a16:creationId xmlns:a16="http://schemas.microsoft.com/office/drawing/2014/main" id="{BEA48099-5404-B21B-8B8F-5F2DC9568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779" y="3335590"/>
              <a:ext cx="575759" cy="57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undefined">
              <a:extLst>
                <a:ext uri="{FF2B5EF4-FFF2-40B4-BE49-F238E27FC236}">
                  <a16:creationId xmlns:a16="http://schemas.microsoft.com/office/drawing/2014/main" id="{E5807330-B727-8CE7-0821-C7FD52BCF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121" y="3340912"/>
              <a:ext cx="575757" cy="575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1F7661-6B2B-A080-7C91-37EE99A3B6D1}"/>
              </a:ext>
            </a:extLst>
          </p:cNvPr>
          <p:cNvSpPr txBox="1"/>
          <p:nvPr/>
        </p:nvSpPr>
        <p:spPr>
          <a:xfrm>
            <a:off x="5001769" y="4627590"/>
            <a:ext cx="235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TOOL/FRAMEWORK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3F8D-2B54-6E63-4D4F-581E611E2884}"/>
              </a:ext>
            </a:extLst>
          </p:cNvPr>
          <p:cNvCxnSpPr>
            <a:cxnSpLocks/>
          </p:cNvCxnSpPr>
          <p:nvPr/>
        </p:nvCxnSpPr>
        <p:spPr>
          <a:xfrm>
            <a:off x="6178364" y="5052099"/>
            <a:ext cx="0" cy="1151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EAB49DE3-2275-4950-177E-0AA9AEF51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70" y="5035961"/>
            <a:ext cx="881550" cy="7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DE3895C-9851-A367-75D7-5906A9F42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86" y="4985632"/>
            <a:ext cx="941780" cy="69503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C249FC5-9A52-CAC4-FAFE-F1A4FFB0DEBF}"/>
              </a:ext>
            </a:extLst>
          </p:cNvPr>
          <p:cNvCxnSpPr>
            <a:cxnSpLocks/>
          </p:cNvCxnSpPr>
          <p:nvPr/>
        </p:nvCxnSpPr>
        <p:spPr>
          <a:xfrm>
            <a:off x="7544410" y="5052099"/>
            <a:ext cx="0" cy="6788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 descr="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4408BD8-322E-F540-CDEA-B2192157C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1980" y="4985632"/>
            <a:ext cx="765776" cy="76577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4BE14-B314-5667-2CF5-26F76941CBEC}"/>
              </a:ext>
            </a:extLst>
          </p:cNvPr>
          <p:cNvCxnSpPr>
            <a:cxnSpLocks/>
          </p:cNvCxnSpPr>
          <p:nvPr/>
        </p:nvCxnSpPr>
        <p:spPr>
          <a:xfrm>
            <a:off x="4872548" y="5052099"/>
            <a:ext cx="0" cy="6788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undefined">
            <a:extLst>
              <a:ext uri="{FF2B5EF4-FFF2-40B4-BE49-F238E27FC236}">
                <a16:creationId xmlns:a16="http://schemas.microsoft.com/office/drawing/2014/main" id="{8B4337DE-4D49-B8A0-6CE4-1CB7A08E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29" y="5008550"/>
            <a:ext cx="822344" cy="7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5E54E14-2D9C-23EA-45E1-45292F5FC1FE}"/>
              </a:ext>
            </a:extLst>
          </p:cNvPr>
          <p:cNvSpPr txBox="1"/>
          <p:nvPr/>
        </p:nvSpPr>
        <p:spPr>
          <a:xfrm>
            <a:off x="4404961" y="5909587"/>
            <a:ext cx="91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31EB0-ECAF-F85F-5F5F-4F84E98B7E37}"/>
              </a:ext>
            </a:extLst>
          </p:cNvPr>
          <p:cNvSpPr txBox="1"/>
          <p:nvPr/>
        </p:nvSpPr>
        <p:spPr>
          <a:xfrm>
            <a:off x="7169179" y="5909587"/>
            <a:ext cx="7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00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3DD4BB-A165-AEA4-8DC8-84771EAD3FA4}"/>
              </a:ext>
            </a:extLst>
          </p:cNvPr>
          <p:cNvSpPr/>
          <p:nvPr/>
        </p:nvSpPr>
        <p:spPr>
          <a:xfrm>
            <a:off x="4409440" y="1991360"/>
            <a:ext cx="3342640" cy="406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E426F-3484-D765-56B3-8AE9C5633213}"/>
              </a:ext>
            </a:extLst>
          </p:cNvPr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5DFE1-4A76-2936-6ED7-76A233FA7A5C}"/>
              </a:ext>
            </a:extLst>
          </p:cNvPr>
          <p:cNvSpPr txBox="1"/>
          <p:nvPr/>
        </p:nvSpPr>
        <p:spPr>
          <a:xfrm>
            <a:off x="5236630" y="130645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시스템 구조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709306-CF89-5B93-667D-A67729B216CB}"/>
              </a:ext>
            </a:extLst>
          </p:cNvPr>
          <p:cNvGrpSpPr/>
          <p:nvPr/>
        </p:nvGrpSpPr>
        <p:grpSpPr>
          <a:xfrm>
            <a:off x="4788510" y="2216567"/>
            <a:ext cx="2614981" cy="3554139"/>
            <a:chOff x="4927884" y="2229179"/>
            <a:chExt cx="2614981" cy="355413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E42CED-2C9D-DECB-E481-4F9561913C40}"/>
                </a:ext>
              </a:extLst>
            </p:cNvPr>
            <p:cNvGrpSpPr/>
            <p:nvPr/>
          </p:nvGrpSpPr>
          <p:grpSpPr>
            <a:xfrm>
              <a:off x="4927884" y="2280562"/>
              <a:ext cx="2614981" cy="3502756"/>
              <a:chOff x="4877308" y="2299480"/>
              <a:chExt cx="2614981" cy="3502756"/>
            </a:xfrm>
          </p:grpSpPr>
          <p:pic>
            <p:nvPicPr>
              <p:cNvPr id="4" name="Picture 14" descr="undefined">
                <a:extLst>
                  <a:ext uri="{FF2B5EF4-FFF2-40B4-BE49-F238E27FC236}">
                    <a16:creationId xmlns:a16="http://schemas.microsoft.com/office/drawing/2014/main" id="{033DAAD5-BE5F-57FC-FABC-FF9CFD835C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573" y="5089878"/>
                <a:ext cx="822344" cy="712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EA91615E-B7FD-B850-77FD-4451A905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5160" y="3408309"/>
                <a:ext cx="765776" cy="765776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E85DDD5-4C02-581D-B696-CDD43D4F9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8048" y="4252862"/>
                <a:ext cx="0" cy="714137"/>
              </a:xfrm>
              <a:prstGeom prst="line">
                <a:avLst/>
              </a:prstGeom>
              <a:ln w="19050" cap="sq"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E7B85-B415-AA13-8CA1-29476BF13953}"/>
                  </a:ext>
                </a:extLst>
              </p:cNvPr>
              <p:cNvSpPr txBox="1"/>
              <p:nvPr/>
            </p:nvSpPr>
            <p:spPr>
              <a:xfrm>
                <a:off x="6163744" y="4272735"/>
                <a:ext cx="5966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Build</a:t>
                </a:r>
                <a:endPara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2927B42-ADF9-C3C1-CDCE-12FA1BCE7A8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6677641" y="2675877"/>
                <a:ext cx="0" cy="714137"/>
              </a:xfrm>
              <a:prstGeom prst="line">
                <a:avLst/>
              </a:prstGeom>
              <a:ln w="19050" cap="sq"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E627346-82AB-FE0D-A14A-C3CEB87C9D3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681411" y="2675877"/>
                <a:ext cx="0" cy="714137"/>
              </a:xfrm>
              <a:prstGeom prst="line">
                <a:avLst/>
              </a:prstGeom>
              <a:ln w="19050" cap="sq"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D7690-0AB1-84A4-067C-AB95C66C8929}"/>
                  </a:ext>
                </a:extLst>
              </p:cNvPr>
              <p:cNvSpPr txBox="1"/>
              <p:nvPr/>
            </p:nvSpPr>
            <p:spPr>
              <a:xfrm>
                <a:off x="6627499" y="3006549"/>
                <a:ext cx="3026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</a:t>
                </a:r>
                <a:endPara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118E43-02B2-7C64-CDB1-B9BE27E724EA}"/>
                  </a:ext>
                </a:extLst>
              </p:cNvPr>
              <p:cNvSpPr txBox="1"/>
              <p:nvPr/>
            </p:nvSpPr>
            <p:spPr>
              <a:xfrm>
                <a:off x="5171984" y="3013650"/>
                <a:ext cx="6231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/</a:t>
                </a:r>
                <a:r>
                  <a:rPr lang="en-US" altLang="ko-KR" sz="12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api</a:t>
                </a:r>
                <a:endPara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9CA817-305F-92D6-23FC-4EA4C27B4201}"/>
                  </a:ext>
                </a:extLst>
              </p:cNvPr>
              <p:cNvSpPr txBox="1"/>
              <p:nvPr/>
            </p:nvSpPr>
            <p:spPr>
              <a:xfrm>
                <a:off x="6551006" y="2299480"/>
                <a:ext cx="9412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Front</a:t>
                </a:r>
                <a:endPara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BB91AF-D62B-89CC-C9DB-0BFED038FDDD}"/>
                  </a:ext>
                </a:extLst>
              </p:cNvPr>
              <p:cNvSpPr txBox="1"/>
              <p:nvPr/>
            </p:nvSpPr>
            <p:spPr>
              <a:xfrm>
                <a:off x="4877308" y="2299480"/>
                <a:ext cx="89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Back</a:t>
                </a:r>
                <a:endPara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86A46F2-BD0B-A132-D83A-21080606B5EF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824283" y="2511395"/>
              <a:ext cx="777299" cy="0"/>
            </a:xfrm>
            <a:prstGeom prst="line">
              <a:avLst/>
            </a:prstGeom>
            <a:ln w="19050" cap="sq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DD0BBB-78D5-C3E9-4A70-4B5F87637BD0}"/>
                </a:ext>
              </a:extLst>
            </p:cNvPr>
            <p:cNvSpPr txBox="1"/>
            <p:nvPr/>
          </p:nvSpPr>
          <p:spPr>
            <a:xfrm>
              <a:off x="5917036" y="2229179"/>
              <a:ext cx="623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axios</a:t>
              </a:r>
              <a:endPara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32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CE273-59D1-E3B8-330A-BC28DBC3D8F6}"/>
              </a:ext>
            </a:extLst>
          </p:cNvPr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74CC7-BCD9-2124-3FEC-A7B97190B5F8}"/>
              </a:ext>
            </a:extLst>
          </p:cNvPr>
          <p:cNvSpPr txBox="1"/>
          <p:nvPr/>
        </p:nvSpPr>
        <p:spPr>
          <a:xfrm>
            <a:off x="5236630" y="130645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시스템 구조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B091E7-F42C-6A4F-9970-DE66C497E9E8}"/>
              </a:ext>
            </a:extLst>
          </p:cNvPr>
          <p:cNvGrpSpPr/>
          <p:nvPr/>
        </p:nvGrpSpPr>
        <p:grpSpPr>
          <a:xfrm>
            <a:off x="973888" y="1911831"/>
            <a:ext cx="10244224" cy="3998516"/>
            <a:chOff x="753171" y="1948618"/>
            <a:chExt cx="10244224" cy="3998516"/>
          </a:xfrm>
          <a:effectLst>
            <a:outerShdw blurRad="215900" dist="165100" dir="2700000" algn="tl" rotWithShape="0">
              <a:prstClr val="black">
                <a:alpha val="75000"/>
              </a:prstClr>
            </a:outerShdw>
          </a:effectLst>
        </p:grpSpPr>
        <p:pic>
          <p:nvPicPr>
            <p:cNvPr id="5" name="그림 4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994A8362-13B7-5DBE-C237-527BC67BC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171" y="1948618"/>
              <a:ext cx="5187512" cy="3998516"/>
            </a:xfrm>
            <a:prstGeom prst="rect">
              <a:avLst/>
            </a:prstGeom>
          </p:spPr>
        </p:pic>
        <p:pic>
          <p:nvPicPr>
            <p:cNvPr id="7" name="그림 6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836E1E6F-23EA-E2FC-F3D6-6ABB601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752" y="1948618"/>
              <a:ext cx="5153643" cy="3998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11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4445A-DAC4-2F32-4307-49658D80668A}"/>
              </a:ext>
            </a:extLst>
          </p:cNvPr>
          <p:cNvSpPr txBox="1"/>
          <p:nvPr/>
        </p:nvSpPr>
        <p:spPr>
          <a:xfrm>
            <a:off x="4863132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E59F8-E182-57F3-1EC9-EA637DE661A8}"/>
              </a:ext>
            </a:extLst>
          </p:cNvPr>
          <p:cNvSpPr txBox="1"/>
          <p:nvPr/>
        </p:nvSpPr>
        <p:spPr>
          <a:xfrm>
            <a:off x="5382503" y="130645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적용 패턴</a:t>
            </a:r>
            <a:endParaRPr lang="en-US" altLang="ko-KR" sz="2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B5F807-272C-D171-4F3E-657B41A3A0BF}"/>
              </a:ext>
            </a:extLst>
          </p:cNvPr>
          <p:cNvGrpSpPr/>
          <p:nvPr/>
        </p:nvGrpSpPr>
        <p:grpSpPr>
          <a:xfrm>
            <a:off x="3419015" y="1870760"/>
            <a:ext cx="5353970" cy="4521343"/>
            <a:chOff x="3419015" y="1799640"/>
            <a:chExt cx="5353970" cy="4521343"/>
          </a:xfrm>
          <a:effectLst/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0976B2-4D1E-3905-3006-287B08B320A2}"/>
                </a:ext>
              </a:extLst>
            </p:cNvPr>
            <p:cNvSpPr/>
            <p:nvPr/>
          </p:nvSpPr>
          <p:spPr>
            <a:xfrm>
              <a:off x="3419015" y="1799641"/>
              <a:ext cx="5353970" cy="45213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0" name="Picture 2" descr="undefined">
              <a:extLst>
                <a:ext uri="{FF2B5EF4-FFF2-40B4-BE49-F238E27FC236}">
                  <a16:creationId xmlns:a16="http://schemas.microsoft.com/office/drawing/2014/main" id="{22D1029F-DAC2-8D6B-00D6-4FAACC5C5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987" y="1799640"/>
              <a:ext cx="4110027" cy="452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48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5AC09F-3A3F-AACD-E644-E3D63FE225BC}"/>
              </a:ext>
            </a:extLst>
          </p:cNvPr>
          <p:cNvSpPr txBox="1"/>
          <p:nvPr/>
        </p:nvSpPr>
        <p:spPr>
          <a:xfrm>
            <a:off x="4863133" y="537017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기대 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98A9E-8CE8-FE99-B166-A7E597755B3B}"/>
              </a:ext>
            </a:extLst>
          </p:cNvPr>
          <p:cNvSpPr txBox="1"/>
          <p:nvPr/>
        </p:nvSpPr>
        <p:spPr>
          <a:xfrm>
            <a:off x="4689202" y="2645469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ExtraBold" panose="020B0600000101010101" charset="-127"/>
                <a:ea typeface="나눔스퀘어 네오 OTF ExtraBold" panose="020B0600000101010101" charset="-127"/>
              </a:rPr>
              <a:t>편리한 여행지 검색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CE7EB-BD78-926A-CC31-1E3EF1DF9911}"/>
              </a:ext>
            </a:extLst>
          </p:cNvPr>
          <p:cNvSpPr txBox="1"/>
          <p:nvPr/>
        </p:nvSpPr>
        <p:spPr>
          <a:xfrm>
            <a:off x="4015940" y="3812422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ExtraBold" panose="020B0600000101010101" charset="-127"/>
                <a:ea typeface="나눔스퀘어 네오 OTF ExtraBold" panose="020B0600000101010101" charset="-127"/>
              </a:rPr>
              <a:t>게시판을 활용한 여행지 및 일정 공유</a:t>
            </a:r>
          </a:p>
        </p:txBody>
      </p:sp>
    </p:spTree>
    <p:extLst>
      <p:ext uri="{BB962C8B-B14F-4D97-AF65-F5344CB8AC3E}">
        <p14:creationId xmlns:p14="http://schemas.microsoft.com/office/powerpoint/2010/main" val="413589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102</Words>
  <Application>Microsoft Office PowerPoint</Application>
  <PresentationFormat>와이드스크린</PresentationFormat>
  <Paragraphs>43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에스코어 드림 3 Light</vt:lpstr>
      <vt:lpstr>Arial</vt:lpstr>
      <vt:lpstr>나눔스퀘어 네오 OTF ExtraBold</vt:lpstr>
      <vt:lpstr>에스코어 드림 4 Regular</vt:lpstr>
      <vt:lpstr>나눔스퀘어 네오 OTF Bold</vt:lpstr>
      <vt:lpstr>에스코어 드림 2 ExtraLight</vt:lpstr>
      <vt:lpstr>맑은 고딕</vt:lpstr>
      <vt:lpstr>나눔스퀘어 네오 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조현우</cp:lastModifiedBy>
  <cp:revision>7</cp:revision>
  <dcterms:created xsi:type="dcterms:W3CDTF">2023-11-23T07:46:58Z</dcterms:created>
  <dcterms:modified xsi:type="dcterms:W3CDTF">2023-11-23T15:19:45Z</dcterms:modified>
</cp:coreProperties>
</file>